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18" r:id="rId2"/>
    <p:sldId id="256" r:id="rId3"/>
    <p:sldId id="257" r:id="rId4"/>
    <p:sldId id="258" r:id="rId5"/>
    <p:sldId id="271" r:id="rId6"/>
    <p:sldId id="265" r:id="rId7"/>
    <p:sldId id="263" r:id="rId8"/>
    <p:sldId id="264" r:id="rId9"/>
    <p:sldId id="270" r:id="rId10"/>
    <p:sldId id="259" r:id="rId11"/>
    <p:sldId id="260" r:id="rId12"/>
    <p:sldId id="262" r:id="rId13"/>
    <p:sldId id="266" r:id="rId14"/>
    <p:sldId id="267" r:id="rId15"/>
    <p:sldId id="268" r:id="rId16"/>
    <p:sldId id="269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86" r:id="rId25"/>
    <p:sldId id="279" r:id="rId26"/>
    <p:sldId id="280" r:id="rId27"/>
    <p:sldId id="281" r:id="rId28"/>
    <p:sldId id="282" r:id="rId29"/>
    <p:sldId id="287" r:id="rId30"/>
    <p:sldId id="284" r:id="rId31"/>
    <p:sldId id="285" r:id="rId32"/>
    <p:sldId id="289" r:id="rId33"/>
    <p:sldId id="288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1D1AAB-42FD-4496-A6F9-36E6880D076E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C8249-FF91-4695-9D47-BFE9549BE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108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B617DBC3-613F-95AB-A88C-964F52CC81F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9E7438C-C798-4EE3-B570-C9097F230D12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C57A50A9-9D2C-3BED-7D49-9B5ECE1FB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15333637-7300-0185-8FEA-DE4AF36F0D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BC3E-51EB-1C78-71BC-25274FD47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1515E-B401-18DE-ECB4-DDD9DF486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A0B92-5A38-358E-9F32-3D1580E20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5742-21BD-4921-8011-6C38B3A7E607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7961E-4E1B-09CE-A7C5-98E209CAD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8CD63-2C39-BC1F-33B2-0C13660B5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9C243-2075-407A-80AA-1C05AF76F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57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2AC6-55C7-0311-80EA-C897DFD1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81015-DA71-A269-BEAE-0EED995FB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2F5E8-4409-6158-08FF-A0E5256CF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5742-21BD-4921-8011-6C38B3A7E607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E401B-7A8E-DC26-0452-63577C634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81483-97ED-65BA-A44A-1FB032801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9C243-2075-407A-80AA-1C05AF76F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6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88AC30-04FF-0890-E2DF-B5ACE3D7B9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B6717-8B5C-2FFA-599F-54FD8FCF7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6B3B0-E48A-40B7-E51E-2AC8A5AC5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5742-21BD-4921-8011-6C38B3A7E607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BD267-6751-154A-8FFF-03425D42F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167F9-81B8-2C60-7404-78375009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9C243-2075-407A-80AA-1C05AF76F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086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AE02-8BB9-41F8-5CA2-2053C03C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8C70C-6325-AF02-CA14-2E49FC568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13A35-1404-95CC-8DA2-1282CE027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5742-21BD-4921-8011-6C38B3A7E607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42364-D9A9-5A8F-1F38-27C9CE8E7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C9B17-6BA4-3A34-1C81-80CBC920A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9C243-2075-407A-80AA-1C05AF76F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9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0841-2A47-F4D8-BAE4-E93A2E927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C87A8-E80F-30CD-C978-72CCBE995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71802-E64E-6F97-8A5B-F747628AC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5742-21BD-4921-8011-6C38B3A7E607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83020-4B67-1068-E9DA-3800E88EB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D790A-BDF2-104E-A9FA-2C485D9F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9C243-2075-407A-80AA-1C05AF76F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53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59DD-DFC6-325C-F2D4-3C1CCA99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B5E78-F2E0-3DD6-60DB-643E74079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73FCF-663B-493C-78DB-EA7209DB5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65F66-11B6-D942-0ACC-40FC14392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5742-21BD-4921-8011-6C38B3A7E607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D6F7A-10F1-C4BD-257D-6CADE1D3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FB11B-7DF1-A89E-9C3F-55DC3121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9C243-2075-407A-80AA-1C05AF76F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71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6913-30A7-D39B-CAD0-065536B15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3FE4C-A16A-FACE-EA87-CEDC05956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AC225-E3BA-7BF3-D732-8A151B931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FC61F8-04F2-0A3E-E37B-B321A1B51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28C2F5-8A51-8C23-9730-58E56F5316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13638-CFDB-A144-CA08-53DA4A0C0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5742-21BD-4921-8011-6C38B3A7E607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3E8A97-8132-A989-5760-67DD7D66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730E7D-F68A-2BA9-13DE-13F6BA5CB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9C243-2075-407A-80AA-1C05AF76F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16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5E13-B072-CEC6-C598-317EF77F8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E9B58-897D-6DEA-DDCE-4C95FD27F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5742-21BD-4921-8011-6C38B3A7E607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58F1B-19D0-44A3-B820-B17934204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B6B8E-3350-5F74-89EC-B37155CC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9C243-2075-407A-80AA-1C05AF76F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898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3BB63-B4CC-DC43-F834-E10AE590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5742-21BD-4921-8011-6C38B3A7E607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6B4E7-E54B-FDA6-B031-35F144A9E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9F7E2-B8B1-A0D0-321B-B794D10A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9C243-2075-407A-80AA-1C05AF76F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4028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8659-F059-85B5-5B78-E35BBBB9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4BCFA-CA8F-9ADC-EEDD-D921C3350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44CEC-1516-645A-98D7-691FAFA0A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74571-F53A-DD87-F1A9-6903B5AC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5742-21BD-4921-8011-6C38B3A7E607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C156F-BBC6-4EF3-C6C0-D55A3FF53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EA3B5-50E2-BA8E-9498-10874D17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9C243-2075-407A-80AA-1C05AF76F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487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1F507-974A-AF37-5166-B89A90FE8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7CF09F-1A54-D835-0002-48D16B9C98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AE95B-F328-7FE3-5944-55D88C97E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8829-D1D7-5DF7-BBBE-A71E4DA25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5742-21BD-4921-8011-6C38B3A7E607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2544E-0EA9-D420-BC20-AF08D9F07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D39B1-DF9A-9261-12B1-E3F8B58A1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9C243-2075-407A-80AA-1C05AF76F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15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9F7953-C4B3-A762-E6C7-1E1020505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8F4E4-8836-A595-47F4-3EEEFEF81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425D1-3C30-DCF6-1593-7D415FB6D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A5742-21BD-4921-8011-6C38B3A7E607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39687-8F32-FEEA-0B0C-064B450C65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64776-00E5-1951-EBEB-5D0E4CCB0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9C243-2075-407A-80AA-1C05AF76F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84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2C96BA87-304B-8E46-1758-71DC90923F3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57300" y="511175"/>
            <a:ext cx="9677400" cy="1470025"/>
          </a:xfrm>
        </p:spPr>
        <p:txBody>
          <a:bodyPr/>
          <a:lstStyle/>
          <a:p>
            <a:pPr algn="ctr" eaLnBrk="1" hangingPunct="1"/>
            <a:r>
              <a:rPr lang="en-US" altLang="en-US" b="1" i="1" dirty="0"/>
              <a:t>Computer Vision</a:t>
            </a:r>
            <a:br>
              <a:rPr lang="en-US" altLang="en-US" b="1" i="1" dirty="0"/>
            </a:br>
            <a:r>
              <a:rPr lang="en-US" altLang="en-US" b="1" i="1" dirty="0"/>
              <a:t>Lecture 3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944838C-AE52-DC4A-1C8D-32D00AD3128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895600" y="4876800"/>
            <a:ext cx="6400800" cy="17526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/>
              <a:t>By Anshika Malsaria</a:t>
            </a:r>
          </a:p>
          <a:p>
            <a:pPr marL="0" indent="0" algn="ctr">
              <a:buNone/>
            </a:pPr>
            <a:r>
              <a:rPr lang="en-US" altLang="en-US" dirty="0"/>
              <a:t>Assistant Professor</a:t>
            </a:r>
          </a:p>
          <a:p>
            <a:pPr marL="0" indent="0" algn="ctr">
              <a:buNone/>
            </a:pPr>
            <a:r>
              <a:rPr lang="en-US" altLang="en-US" dirty="0"/>
              <a:t>CCE</a:t>
            </a:r>
          </a:p>
          <a:p>
            <a:pPr marL="0" indent="0" algn="ctr">
              <a:buNone/>
            </a:pPr>
            <a:endParaRPr lang="en-US" altLang="en-US" dirty="0"/>
          </a:p>
        </p:txBody>
      </p:sp>
      <p:pic>
        <p:nvPicPr>
          <p:cNvPr id="18436" name="Picture 2" descr="A computer screen with a eye and gears&#10;&#10;Description automatically generated">
            <a:extLst>
              <a:ext uri="{FF2B5EF4-FFF2-40B4-BE49-F238E27FC236}">
                <a16:creationId xmlns:a16="http://schemas.microsoft.com/office/drawing/2014/main" id="{AE9B8CF8-6775-D360-7113-EB9028349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" b="30441"/>
          <a:stretch>
            <a:fillRect/>
          </a:stretch>
        </p:blipFill>
        <p:spPr bwMode="auto">
          <a:xfrm>
            <a:off x="4241800" y="2057400"/>
            <a:ext cx="3708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255B7334-98F7-383C-E3A5-FE99018BD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91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1D322D-A73A-D744-E6FF-646707153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47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42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DE6AC9F3-4E48-C702-14CF-E81234670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67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5F78090A-93BF-6297-9DC4-FA3CFCA96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50DDA05-EF99-9F6E-9E6D-DE12F6C48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20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 with low confidence">
            <a:extLst>
              <a:ext uri="{FF2B5EF4-FFF2-40B4-BE49-F238E27FC236}">
                <a16:creationId xmlns:a16="http://schemas.microsoft.com/office/drawing/2014/main" id="{6F46268D-2B27-DEF6-F7A7-37FA0892A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98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0754601-06DE-4A0D-3769-810D2A84D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665"/>
            <a:ext cx="12192000" cy="690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52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F115E7AA-CC67-27FD-86D1-C31BE172E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1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81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38EF2A-94E4-6CB0-25BE-EC560698E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07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154A32B1-81FF-F7CC-423E-FC34A986E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36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A290D51-1DE1-ABB9-0165-10640AF41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43"/>
            <a:ext cx="12192000" cy="719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73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C14566-0896-2BC3-B4CD-5447D6DAA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7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08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8B1577B-526B-5B63-3628-989137D20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77"/>
            <a:ext cx="12277618" cy="687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8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7D14B6-95B2-F3AD-FA5B-27B52E020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10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89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2344B1-4F18-1D52-2B48-CD54D973A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467"/>
            <a:ext cx="12192000" cy="69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82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53BF57C3-2DD7-E117-AE50-9B07E7736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36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82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businesscard, vector graphics&#10;&#10;Description automatically generated">
            <a:extLst>
              <a:ext uri="{FF2B5EF4-FFF2-40B4-BE49-F238E27FC236}">
                <a16:creationId xmlns:a16="http://schemas.microsoft.com/office/drawing/2014/main" id="{EBB4BE19-E238-6989-A0A3-5C78327E1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70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thletic game&#10;&#10;Description automatically generated">
            <a:extLst>
              <a:ext uri="{FF2B5EF4-FFF2-40B4-BE49-F238E27FC236}">
                <a16:creationId xmlns:a16="http://schemas.microsoft.com/office/drawing/2014/main" id="{F0446A97-0633-F924-B49D-48C617269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51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9423B407-F502-44FC-EA27-2E09756C1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6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16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8BE15BA-BCA2-19BB-E98A-2FEA8BE14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183"/>
            <a:ext cx="12192000" cy="711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37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1BFF5C22-FF05-FF5B-DE5A-A5891B592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09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n object&#10;&#10;Description automatically generated with low confidence">
            <a:extLst>
              <a:ext uri="{FF2B5EF4-FFF2-40B4-BE49-F238E27FC236}">
                <a16:creationId xmlns:a16="http://schemas.microsoft.com/office/drawing/2014/main" id="{55660883-9289-24B6-B8BA-7D7866470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256"/>
            <a:ext cx="12192000" cy="711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27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ams&#10;&#10;Description automatically generated">
            <a:extLst>
              <a:ext uri="{FF2B5EF4-FFF2-40B4-BE49-F238E27FC236}">
                <a16:creationId xmlns:a16="http://schemas.microsoft.com/office/drawing/2014/main" id="{B8792A49-CDCC-A541-8FE8-D998F8BEE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48" y="-154142"/>
            <a:ext cx="12310248" cy="70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03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2852D46-318C-858C-0028-173341BDB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6407"/>
            <a:ext cx="12192000" cy="735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41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927A82C-3548-D6BE-6DB3-6A4781DAA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" y="0"/>
            <a:ext cx="12178301" cy="740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17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29003ED-AED3-7A97-5680-82FEC0276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47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89B1D791-C4EC-85E2-A80F-97AF4CD97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7" y="0"/>
            <a:ext cx="12109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30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B95939BF-498F-6937-88B3-9604BA8FA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75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80186E6-0E58-BCF1-944F-22117B5F9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80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0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9E02E80F-385B-BC8C-F470-8B641170B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38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1236EA7-7AA9-ACCA-38DF-352E5E575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7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E932BA0-3DFD-229C-4486-80CAB086D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6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DE3F0137-4686-E9C3-3B90-478603149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47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B8590D0-76E9-D818-4B9D-AC56495A8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04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E35DE9DD501749BCC2F1E5892C6E81" ma:contentTypeVersion="0" ma:contentTypeDescription="Create a new document." ma:contentTypeScope="" ma:versionID="54804777a9a2f83ef28bb08c732491e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3f9ca9ed2b1b526ffdf70859b84e62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46F2683-63B8-4F05-9972-A84F37A51A52}"/>
</file>

<file path=customXml/itemProps2.xml><?xml version="1.0" encoding="utf-8"?>
<ds:datastoreItem xmlns:ds="http://schemas.openxmlformats.org/officeDocument/2006/customXml" ds:itemID="{EB54C40C-6568-4370-B348-A839E26F7AF3}"/>
</file>

<file path=customXml/itemProps3.xml><?xml version="1.0" encoding="utf-8"?>
<ds:datastoreItem xmlns:ds="http://schemas.openxmlformats.org/officeDocument/2006/customXml" ds:itemID="{D14A01F9-6C29-45A9-87B0-92187FBACB5D}"/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12</Words>
  <Application>Microsoft Office PowerPoint</Application>
  <PresentationFormat>Widescreen</PresentationFormat>
  <Paragraphs>5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Computer Vision Lecture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Praveen Kumar Shukla [MUJ]</dc:creator>
  <cp:lastModifiedBy>Anshika Malsaria [MU - Jaipur]</cp:lastModifiedBy>
  <cp:revision>7</cp:revision>
  <dcterms:created xsi:type="dcterms:W3CDTF">2023-01-18T06:02:39Z</dcterms:created>
  <dcterms:modified xsi:type="dcterms:W3CDTF">2024-01-25T06:17:08Z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0x010100ECE35DE9DD501749BCC2F1E5892C6E81</vt:lpwstr>
  </property>
</Properties>
</file>